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130F5-8DE6-4370-AF7D-255E0B2FB8E8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5FA43-E125-4D44-B5AD-1AA8C0BBCB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7039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5FA43-E125-4D44-B5AD-1AA8C0BBCBCF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5540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823C60-320F-4E83-9BE3-08409F07479B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4398A0-ECEA-4313-AC75-423A09F11911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1BBE0F-63A0-4C20-B1EE-6EE485C65422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8DB7-FA24-44C8-99DA-9C6674A9B705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6E55D-6BA7-4207-93A8-53C2DC21AB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966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8DB7-FA24-44C8-99DA-9C6674A9B705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6E55D-6BA7-4207-93A8-53C2DC21AB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1946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8DB7-FA24-44C8-99DA-9C6674A9B705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6E55D-6BA7-4207-93A8-53C2DC21AB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4252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8B563-185E-4513-9820-0BD6BE7C4912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879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029A7-BE08-460A-B25C-1DDDC1FBE798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169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D3846-B705-45C5-87B6-CB3E479AC801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760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2E60E-48B2-4D83-BC92-070A8B790D33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909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F23E0-32A1-49A6-B8DB-9CD5825BDE30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9606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3973B-8CBF-4D23-B388-90E51F319492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90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09B15-9521-4308-A302-4582D64CD891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9704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ED158-1346-4DF1-9D0B-06D2CF6D3BEE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387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8DB7-FA24-44C8-99DA-9C6674A9B705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6E55D-6BA7-4207-93A8-53C2DC21AB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82452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C5CB0-A9AB-4582-97E8-A8219B70F586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7129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BF16B-D39D-4006-A2F6-6EF33F4F6B25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134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FAD7B-6AB8-4B8C-85FE-4C3E787EE625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195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8DB7-FA24-44C8-99DA-9C6674A9B705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6E55D-6BA7-4207-93A8-53C2DC21AB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587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8DB7-FA24-44C8-99DA-9C6674A9B705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6E55D-6BA7-4207-93A8-53C2DC21AB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4321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8DB7-FA24-44C8-99DA-9C6674A9B705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6E55D-6BA7-4207-93A8-53C2DC21AB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181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8DB7-FA24-44C8-99DA-9C6674A9B705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6E55D-6BA7-4207-93A8-53C2DC21AB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9348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8DB7-FA24-44C8-99DA-9C6674A9B705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6E55D-6BA7-4207-93A8-53C2DC21AB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895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8DB7-FA24-44C8-99DA-9C6674A9B705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6E55D-6BA7-4207-93A8-53C2DC21AB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75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8DB7-FA24-44C8-99DA-9C6674A9B705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6E55D-6BA7-4207-93A8-53C2DC21AB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031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38DB7-FA24-44C8-99DA-9C6674A9B705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6E55D-6BA7-4207-93A8-53C2DC21AB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7782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endParaRPr lang="en-A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+mn-lt"/>
              </a:defRPr>
            </a:lvl1pPr>
          </a:lstStyle>
          <a:p>
            <a:pPr algn="ctr" fontAlgn="base">
              <a:spcAft>
                <a:spcPct val="0"/>
              </a:spcAft>
            </a:pPr>
            <a:endParaRPr lang="en-A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fld id="{5FA5980C-D07C-4509-8715-D8A4A3332301}" type="slidenum">
              <a:rPr lang="en-AU">
                <a:solidFill>
                  <a:srgbClr val="000000"/>
                </a:solidFill>
                <a:cs typeface="Arial" charset="0"/>
              </a:rPr>
              <a:pPr fontAlgn="base">
                <a:spcAft>
                  <a:spcPct val="0"/>
                </a:spcAft>
              </a:pPr>
              <a:t>‹#›</a:t>
            </a:fld>
            <a:endParaRPr lang="en-AU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84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en/5/5d/2006_AFL_Adelaide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.jpeg"/><Relationship Id="rId5" Type="http://schemas.openxmlformats.org/officeDocument/2006/relationships/hyperlink" Target="http://images.google.com/imgres?imgurl=http://members.fortunecity.com/midnightla/portpowerlogo.gif&amp;imgrefurl=http://members.fortunecity.com/midnightla/portpower.html&amp;h=275&amp;w=325&amp;sz=27&amp;hl=en&amp;start=2&amp;tbnid=Zz_EFC0cyWlGXM:&amp;tbnh=100&amp;tbnw=118&amp;prev=/images%3Fq%3DPort%2BPower%26gbv%3D2%26hl%3Den%26sa%3DG" TargetMode="Externa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5601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Image:2006 AFL Adelaide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4392613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portpowerlogo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3213100"/>
            <a:ext cx="4032250" cy="341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120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CC"/>
            </a:gs>
            <a:gs pos="100000">
              <a:schemeClr val="tx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458200" cy="5486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000" b="1">
                <a:latin typeface="Arial" charset="0"/>
                <a:cs typeface="Times New Roman" pitchFamily="18" charset="0"/>
              </a:rPr>
              <a:t>GOD’S POWER</a:t>
            </a:r>
          </a:p>
          <a:p>
            <a:pPr algn="ctr">
              <a:buFontTx/>
              <a:buNone/>
            </a:pPr>
            <a:endParaRPr lang="en-AU" sz="4000">
              <a:latin typeface="Arial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AU">
                <a:latin typeface="Arial" charset="0"/>
                <a:cs typeface="Times New Roman" pitchFamily="18" charset="0"/>
              </a:rPr>
              <a:t>We’ve got the power to win, more power than sin.</a:t>
            </a:r>
            <a:endParaRPr lang="en-AU"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AU">
                <a:latin typeface="Arial" charset="0"/>
                <a:cs typeface="Times New Roman" pitchFamily="18" charset="0"/>
              </a:rPr>
              <a:t>Come on and live your life, be in it.</a:t>
            </a:r>
            <a:endParaRPr lang="en-AU"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AU">
                <a:latin typeface="Arial" charset="0"/>
                <a:cs typeface="Times New Roman" pitchFamily="18" charset="0"/>
              </a:rPr>
              <a:t>We’re forgiven and free, we’ve got the power to be</a:t>
            </a:r>
            <a:endParaRPr lang="en-AU"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AU">
                <a:latin typeface="Arial" charset="0"/>
                <a:cs typeface="Times New Roman" pitchFamily="18" charset="0"/>
              </a:rPr>
              <a:t>God’s people, through the Holy Spirit.</a:t>
            </a:r>
            <a:endParaRPr lang="en-AU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487908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CC"/>
            </a:gs>
            <a:gs pos="100000">
              <a:schemeClr val="tx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AU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en-AU">
                <a:solidFill>
                  <a:srgbClr val="FFFFFF"/>
                </a:solidFill>
                <a:latin typeface="Arial" charset="0"/>
                <a:cs typeface="Times New Roman" pitchFamily="18" charset="0"/>
              </a:rPr>
            </a:br>
            <a:r>
              <a:rPr lang="en-AU">
                <a:latin typeface="Arial" charset="0"/>
                <a:cs typeface="Times New Roman" pitchFamily="18" charset="0"/>
              </a:rPr>
              <a:t/>
            </a:r>
            <a:br>
              <a:rPr lang="en-AU">
                <a:latin typeface="Arial" charset="0"/>
                <a:cs typeface="Times New Roman" pitchFamily="18" charset="0"/>
              </a:rPr>
            </a:br>
            <a:r>
              <a:rPr lang="en-AU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We’ll never stop, stop, stop ‘til we’re top, top, top.</a:t>
            </a:r>
            <a:r>
              <a:rPr lang="en-AU">
                <a:solidFill>
                  <a:schemeClr val="bg1"/>
                </a:solidFill>
                <a:cs typeface="Times New Roman" pitchFamily="18" charset="0"/>
              </a:rPr>
              <a:t/>
            </a:r>
            <a:br>
              <a:rPr lang="en-AU">
                <a:solidFill>
                  <a:schemeClr val="bg1"/>
                </a:solidFill>
                <a:cs typeface="Times New Roman" pitchFamily="18" charset="0"/>
              </a:rPr>
            </a:br>
            <a:r>
              <a:rPr lang="en-AU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Through our lives we’ll tell the mighty story:</a:t>
            </a:r>
            <a:r>
              <a:rPr lang="en-AU">
                <a:solidFill>
                  <a:schemeClr val="bg1"/>
                </a:solidFill>
                <a:cs typeface="Times New Roman" pitchFamily="18" charset="0"/>
              </a:rPr>
              <a:t/>
            </a:r>
            <a:br>
              <a:rPr lang="en-AU">
                <a:solidFill>
                  <a:schemeClr val="bg1"/>
                </a:solidFill>
                <a:cs typeface="Times New Roman" pitchFamily="18" charset="0"/>
              </a:rPr>
            </a:br>
            <a:r>
              <a:rPr lang="en-AU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how God came to live, through Jesus to give</a:t>
            </a:r>
            <a:r>
              <a:rPr lang="en-AU">
                <a:solidFill>
                  <a:schemeClr val="bg1"/>
                </a:solidFill>
                <a:cs typeface="Times New Roman" pitchFamily="18" charset="0"/>
              </a:rPr>
              <a:t/>
            </a:r>
            <a:br>
              <a:rPr lang="en-AU">
                <a:solidFill>
                  <a:schemeClr val="bg1"/>
                </a:solidFill>
                <a:cs typeface="Times New Roman" pitchFamily="18" charset="0"/>
              </a:rPr>
            </a:br>
            <a:r>
              <a:rPr lang="en-AU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His love and peace, and life with Him in glory.</a:t>
            </a:r>
            <a:r>
              <a:rPr lang="en-AU">
                <a:solidFill>
                  <a:schemeClr val="bg1"/>
                </a:solidFill>
                <a:cs typeface="Times New Roman" pitchFamily="18" charset="0"/>
              </a:rPr>
              <a:t/>
            </a:r>
            <a:br>
              <a:rPr lang="en-AU">
                <a:solidFill>
                  <a:schemeClr val="bg1"/>
                </a:solidFill>
                <a:cs typeface="Times New Roman" pitchFamily="18" charset="0"/>
              </a:rPr>
            </a:br>
            <a:r>
              <a:rPr lang="en-US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 </a:t>
            </a:r>
            <a:r>
              <a:rPr lang="en-AU" b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GOD’S POWER!</a:t>
            </a:r>
            <a:br>
              <a:rPr lang="en-AU" b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endParaRPr lang="en-AU" b="1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03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CC66"/>
        </a:lt1>
        <a:dk2>
          <a:srgbClr val="000000"/>
        </a:dk2>
        <a:lt2>
          <a:srgbClr val="000000"/>
        </a:lt2>
        <a:accent1>
          <a:srgbClr val="000000"/>
        </a:accent1>
        <a:accent2>
          <a:srgbClr val="000000"/>
        </a:accent2>
        <a:accent3>
          <a:srgbClr val="FFE2B8"/>
        </a:accent3>
        <a:accent4>
          <a:srgbClr val="000000"/>
        </a:accent4>
        <a:accent5>
          <a:srgbClr val="AAAAAA"/>
        </a:accent5>
        <a:accent6>
          <a:srgbClr val="000000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808080"/>
    </a:dk1>
    <a:lt1>
      <a:srgbClr val="F8F8F8"/>
    </a:lt1>
    <a:dk2>
      <a:srgbClr val="33CCFF"/>
    </a:dk2>
    <a:lt2>
      <a:srgbClr val="000000"/>
    </a:lt2>
    <a:accent1>
      <a:srgbClr val="00CC99"/>
    </a:accent1>
    <a:accent2>
      <a:srgbClr val="3333CC"/>
    </a:accent2>
    <a:accent3>
      <a:srgbClr val="ADE2FF"/>
    </a:accent3>
    <a:accent4>
      <a:srgbClr val="D4D4D4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On-screen Show (4:3)</PresentationFormat>
  <Paragraphs>11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Default Design</vt:lpstr>
      <vt:lpstr>PowerPoint Presentation</vt:lpstr>
      <vt:lpstr>PowerPoint Presentation</vt:lpstr>
      <vt:lpstr>PowerPoint Presentation</vt:lpstr>
      <vt:lpstr>  We’ll never stop, stop, stop ‘til we’re top, top, top. Through our lives we’ll tell the mighty story: how God came to live, through Jesus to give His love and peace, and life with Him in glory.  GOD’S POWER! </vt:lpstr>
    </vt:vector>
  </TitlesOfParts>
  <Company>GSPV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</dc:creator>
  <cp:lastModifiedBy>Christopher</cp:lastModifiedBy>
  <cp:revision>1</cp:revision>
  <dcterms:created xsi:type="dcterms:W3CDTF">2012-03-21T11:08:59Z</dcterms:created>
  <dcterms:modified xsi:type="dcterms:W3CDTF">2012-03-21T11:09:16Z</dcterms:modified>
</cp:coreProperties>
</file>